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9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24883A-122B-89D5-2DC8-8998F622C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90ED13-EC84-E758-9148-556837255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F18A54-15D7-7BCC-5149-8796241E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01D0C9-E143-A212-ADFA-A76B26CBA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CD403F-2CED-DC84-DAB8-4796FD86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51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747D5-64F3-AF37-7769-50C98878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896C29-AB45-F95D-4730-E635FB9D5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DA2022-580C-307C-1320-62C7A072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8B72B9-F776-EED1-D03A-C4C3EE2D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6565B9-243E-341C-C9FA-12ADB6E0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70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D22495-7A18-B2A9-ADBC-FFA6FDCABB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06DD08-D0FB-C37D-7A19-246F9C378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E01628-D090-5D29-9529-E8122602F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C7E1D-A4C8-63B1-B7C2-81EC3396D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066553-142A-BAA6-8D3C-BF916CE53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80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EE1562-02C3-3B58-F40A-96E73D80F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23B133-6514-82A8-30FC-61FC43F31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4AF422-684F-C3EF-C7CF-8E7E0F4A1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5F9FB2-508B-FFFD-B249-A12020373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012358-6855-26C9-6074-CD7D4F01F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676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3B0C3-7B48-42E7-E2CD-A7EAC0035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18AA92-5A9B-4139-8038-BF2616492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D5CC91-122E-0B5D-D010-BA17176C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B46578-1F00-0529-D200-2E89EB36F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E8F9E8-6A7A-515E-199B-3DB534CE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045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057D2-A65E-CF81-C72F-C730D5764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F8B528-D285-0D17-56A8-37A4C6090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511407-F36E-A14B-08C7-1F664BE98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47E893-52E2-8DFC-6601-7C5A00D1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54BFBB-8300-71CA-B25D-A905CD5E6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471356-09D7-B174-7EAB-47FCAC2B8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401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A3C8A-F65B-7454-D86A-E0B79985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4AFD9-2379-3002-55E4-FF811CCB9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9C9DE2-8BE7-512A-719D-0DD765925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F0F871-CBE0-24CB-958E-69878DFAA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2B77BF4-8F4B-E3BE-C552-495766305F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5AE17B-01A3-B29F-78A9-A15D74605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CBE9326-68E1-CD88-88F6-4A9395136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8917AD3-296E-81EE-CEF3-08E3B64CC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132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882DC6-647F-521C-C1E8-2E297AC9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E3314C4-8962-A791-C71B-A4E9067E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9C65D9-0F9A-38F4-E8CA-52F5A644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9CB2D1-A17C-0CDA-3BBD-627F87014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919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13F648-D180-C314-9C7A-FBD3246CF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1899647-E812-3EEE-A889-3AA3B93B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D440FB-BACF-28CD-CACC-56575F986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549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A19833-8A9B-E4A2-B5C5-D0BA2D4B7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EC938C-0F48-BFB2-8ED7-AD16A7F0E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BD37C4-869F-C8E6-8C6B-B5894A26F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68AF66-9EA0-24DD-D603-C1ECD120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C90A6F-1C52-2BE2-02F5-03920C6FD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0A2E4A-F378-25CC-463C-D7E22CD26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82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808FDA-42E6-DBC5-8631-9DDEC32E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C78408F-F51D-AF2E-6E31-EAC53B278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9C3A4F-99CD-3C40-4942-40854494F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D733AF-F4AB-AD4B-9378-F7CCAA5A7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32A444-AAD7-406A-D08F-4E0642E8D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64F4A2-0DF8-C178-98CC-32A68C14A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221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3E7611-FE0F-51EB-E4E4-140BBD84D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EFA36F-A31A-159D-3CDE-84244DBD4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B87617-8CBD-8B95-2EF9-90A2E7BFF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22275-FFCE-4D18-A198-253701B26D7E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C053EC-192C-4C62-487A-EA73D4D5F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5308DD-A57E-EBD3-909D-8B81C09A1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6096A-3C44-4DF6-AF65-5F15C33817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1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D3B58A-93FE-2B81-0FE0-1802E0864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4886325" cy="53625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EA5E38F-E266-693B-DE86-51CFC94238EF}"/>
              </a:ext>
            </a:extLst>
          </p:cNvPr>
          <p:cNvSpPr txBox="1"/>
          <p:nvPr/>
        </p:nvSpPr>
        <p:spPr>
          <a:xfrm>
            <a:off x="0" y="5486400"/>
            <a:ext cx="4886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初步搭建的实验台，尝试通过机械臂与磁体引导导丝在血管中进行运动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8EAF73-8015-60D0-06CC-E5AC50D8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403" y="0"/>
            <a:ext cx="4886324" cy="536257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B8046B0-5D82-5894-7239-2A1180A8813E}"/>
              </a:ext>
            </a:extLst>
          </p:cNvPr>
          <p:cNvSpPr txBox="1"/>
          <p:nvPr/>
        </p:nvSpPr>
        <p:spPr>
          <a:xfrm>
            <a:off x="6540829" y="5486400"/>
            <a:ext cx="3713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商用送丝机构问题：送丝长度有限</a:t>
            </a:r>
          </a:p>
        </p:txBody>
      </p:sp>
    </p:spTree>
    <p:extLst>
      <p:ext uri="{BB962C8B-B14F-4D97-AF65-F5344CB8AC3E}">
        <p14:creationId xmlns:p14="http://schemas.microsoft.com/office/powerpoint/2010/main" val="325097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5BE4B3D-3401-0442-CFEC-B29568CB4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61" y="819150"/>
            <a:ext cx="4848639" cy="3009900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F3F34880-26A9-2DB0-1C77-14E0746CA5ED}"/>
              </a:ext>
            </a:extLst>
          </p:cNvPr>
          <p:cNvCxnSpPr>
            <a:cxnSpLocks/>
          </p:cNvCxnSpPr>
          <p:nvPr/>
        </p:nvCxnSpPr>
        <p:spPr>
          <a:xfrm flipV="1">
            <a:off x="2000250" y="2533650"/>
            <a:ext cx="1028700" cy="1781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1C2593F-F96C-0B6E-2EB2-352A8D8392F4}"/>
              </a:ext>
            </a:extLst>
          </p:cNvPr>
          <p:cNvSpPr txBox="1"/>
          <p:nvPr/>
        </p:nvSpPr>
        <p:spPr>
          <a:xfrm>
            <a:off x="923925" y="4314825"/>
            <a:ext cx="2914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第一版设计出现支撑柱断裂的情况，在第二版中整体对此问题进行改进</a:t>
            </a:r>
          </a:p>
        </p:txBody>
      </p:sp>
      <p:pic>
        <p:nvPicPr>
          <p:cNvPr id="14" name="fe70905a343727d47a69b273708acf72_4">
            <a:hlinkClick r:id="" action="ppaction://media"/>
            <a:extLst>
              <a:ext uri="{FF2B5EF4-FFF2-40B4-BE49-F238E27FC236}">
                <a16:creationId xmlns:a16="http://schemas.microsoft.com/office/drawing/2014/main" id="{BFFDE023-E722-E633-5283-F25489FF6C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67350" y="819150"/>
            <a:ext cx="6826250" cy="363855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78D0C73-536B-0E26-9C61-4DCAA58AD235}"/>
              </a:ext>
            </a:extLst>
          </p:cNvPr>
          <p:cNvSpPr txBox="1"/>
          <p:nvPr/>
        </p:nvSpPr>
        <p:spPr>
          <a:xfrm>
            <a:off x="5353464" y="4776490"/>
            <a:ext cx="6533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第一版设计所能提供的预紧力较小，但足够保证驱动导管</a:t>
            </a:r>
          </a:p>
        </p:txBody>
      </p:sp>
    </p:spTree>
    <p:extLst>
      <p:ext uri="{BB962C8B-B14F-4D97-AF65-F5344CB8AC3E}">
        <p14:creationId xmlns:p14="http://schemas.microsoft.com/office/powerpoint/2010/main" val="1751086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E0A46C9-CDC1-D071-8374-381AA0C80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" t="32778" r="-185" b="-3750"/>
          <a:stretch/>
        </p:blipFill>
        <p:spPr>
          <a:xfrm>
            <a:off x="514350" y="152399"/>
            <a:ext cx="5143500" cy="46863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A6F8872-FA8B-A557-3532-DD63C3C85985}"/>
              </a:ext>
            </a:extLst>
          </p:cNvPr>
          <p:cNvSpPr txBox="1"/>
          <p:nvPr/>
        </p:nvSpPr>
        <p:spPr>
          <a:xfrm>
            <a:off x="485775" y="4914900"/>
            <a:ext cx="521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第二版设计，可以提供更大预紧力</a:t>
            </a:r>
          </a:p>
        </p:txBody>
      </p:sp>
      <p:pic>
        <p:nvPicPr>
          <p:cNvPr id="7" name="0590306ce406d3c3d7464403b3bdec45">
            <a:hlinkClick r:id="" action="ppaction://media"/>
            <a:extLst>
              <a:ext uri="{FF2B5EF4-FFF2-40B4-BE49-F238E27FC236}">
                <a16:creationId xmlns:a16="http://schemas.microsoft.com/office/drawing/2014/main" id="{15EB92B0-1399-A29C-74ED-21A7FDE45B6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95949" y="92075"/>
            <a:ext cx="6429375" cy="44799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672A6CB-DC77-A4F0-5E80-FF30248B884A}"/>
              </a:ext>
            </a:extLst>
          </p:cNvPr>
          <p:cNvSpPr txBox="1"/>
          <p:nvPr/>
        </p:nvSpPr>
        <p:spPr>
          <a:xfrm>
            <a:off x="5695949" y="4914900"/>
            <a:ext cx="6305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第二版设计可以驱动导丝</a:t>
            </a:r>
          </a:p>
        </p:txBody>
      </p:sp>
    </p:spTree>
    <p:extLst>
      <p:ext uri="{BB962C8B-B14F-4D97-AF65-F5344CB8AC3E}">
        <p14:creationId xmlns:p14="http://schemas.microsoft.com/office/powerpoint/2010/main" val="170038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4B1C3BF-BAD2-3CBC-4E73-2220A5657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684" y="326584"/>
            <a:ext cx="9209524" cy="6009524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9554D54-2964-64AE-984E-4C6DE5CD1C05}"/>
              </a:ext>
            </a:extLst>
          </p:cNvPr>
          <p:cNvCxnSpPr>
            <a:cxnSpLocks/>
          </p:cNvCxnSpPr>
          <p:nvPr/>
        </p:nvCxnSpPr>
        <p:spPr>
          <a:xfrm flipV="1">
            <a:off x="2012166" y="4021584"/>
            <a:ext cx="1676400" cy="5015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5BC32D83-0D08-A64A-7071-4064DAF6C3F4}"/>
              </a:ext>
            </a:extLst>
          </p:cNvPr>
          <p:cNvCxnSpPr>
            <a:cxnSpLocks/>
          </p:cNvCxnSpPr>
          <p:nvPr/>
        </p:nvCxnSpPr>
        <p:spPr>
          <a:xfrm flipH="1" flipV="1">
            <a:off x="5603579" y="3848471"/>
            <a:ext cx="2315303" cy="11407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91FA38C-C444-B291-B654-0D3CBA2E1A06}"/>
              </a:ext>
            </a:extLst>
          </p:cNvPr>
          <p:cNvCxnSpPr>
            <a:cxnSpLocks/>
          </p:cNvCxnSpPr>
          <p:nvPr/>
        </p:nvCxnSpPr>
        <p:spPr>
          <a:xfrm flipV="1">
            <a:off x="4758431" y="4660777"/>
            <a:ext cx="0" cy="13138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A7D0545-8DDF-7713-4C44-9DB3F52B1D04}"/>
              </a:ext>
            </a:extLst>
          </p:cNvPr>
          <p:cNvCxnSpPr>
            <a:cxnSpLocks/>
          </p:cNvCxnSpPr>
          <p:nvPr/>
        </p:nvCxnSpPr>
        <p:spPr>
          <a:xfrm flipV="1">
            <a:off x="4758431" y="4989250"/>
            <a:ext cx="630315" cy="958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6B658F4-6309-850D-98EF-89E7318F54F9}"/>
              </a:ext>
            </a:extLst>
          </p:cNvPr>
          <p:cNvCxnSpPr>
            <a:cxnSpLocks/>
          </p:cNvCxnSpPr>
          <p:nvPr/>
        </p:nvCxnSpPr>
        <p:spPr>
          <a:xfrm flipH="1" flipV="1">
            <a:off x="5989573" y="2246050"/>
            <a:ext cx="3189938" cy="7634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2A62187-527C-2747-2F0A-83BF0BDBD8BA}"/>
              </a:ext>
            </a:extLst>
          </p:cNvPr>
          <p:cNvCxnSpPr>
            <a:cxnSpLocks/>
          </p:cNvCxnSpPr>
          <p:nvPr/>
        </p:nvCxnSpPr>
        <p:spPr>
          <a:xfrm>
            <a:off x="2086253" y="2308194"/>
            <a:ext cx="2334827" cy="2263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48666B05-DC3A-6A58-367B-5910CAA46E71}"/>
              </a:ext>
            </a:extLst>
          </p:cNvPr>
          <p:cNvCxnSpPr>
            <a:cxnSpLocks/>
          </p:cNvCxnSpPr>
          <p:nvPr/>
        </p:nvCxnSpPr>
        <p:spPr>
          <a:xfrm flipV="1">
            <a:off x="3454400" y="4516185"/>
            <a:ext cx="1206500" cy="14317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C0B4CD4-EF8A-E8DB-B1F4-7A9CBC0DA0F0}"/>
              </a:ext>
            </a:extLst>
          </p:cNvPr>
          <p:cNvCxnSpPr>
            <a:cxnSpLocks/>
          </p:cNvCxnSpPr>
          <p:nvPr/>
        </p:nvCxnSpPr>
        <p:spPr>
          <a:xfrm flipV="1">
            <a:off x="2495278" y="4127992"/>
            <a:ext cx="1810022" cy="16270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7CCD3B7E-4DDA-1824-D871-18653BAC3C45}"/>
              </a:ext>
            </a:extLst>
          </p:cNvPr>
          <p:cNvSpPr txBox="1"/>
          <p:nvPr/>
        </p:nvSpPr>
        <p:spPr>
          <a:xfrm>
            <a:off x="9179511" y="2806700"/>
            <a:ext cx="9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方向引导支架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2E51032-54AE-373B-861D-D476E053B4E3}"/>
              </a:ext>
            </a:extLst>
          </p:cNvPr>
          <p:cNvSpPr txBox="1"/>
          <p:nvPr/>
        </p:nvSpPr>
        <p:spPr>
          <a:xfrm>
            <a:off x="7918882" y="4804584"/>
            <a:ext cx="942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预紧轮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D75D690-E9A1-F592-8935-82BB22077917}"/>
              </a:ext>
            </a:extLst>
          </p:cNvPr>
          <p:cNvSpPr txBox="1"/>
          <p:nvPr/>
        </p:nvSpPr>
        <p:spPr>
          <a:xfrm>
            <a:off x="4305300" y="5974672"/>
            <a:ext cx="12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紧固装置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29554D54-2964-64AE-984E-4C6DE5CD1C05}"/>
              </a:ext>
            </a:extLst>
          </p:cNvPr>
          <p:cNvCxnSpPr>
            <a:cxnSpLocks/>
          </p:cNvCxnSpPr>
          <p:nvPr/>
        </p:nvCxnSpPr>
        <p:spPr>
          <a:xfrm flipH="1" flipV="1">
            <a:off x="5716428" y="4419600"/>
            <a:ext cx="1928972" cy="11557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E430CA64-D14F-AA29-3B37-CAA552943E68}"/>
              </a:ext>
            </a:extLst>
          </p:cNvPr>
          <p:cNvSpPr txBox="1"/>
          <p:nvPr/>
        </p:nvSpPr>
        <p:spPr>
          <a:xfrm>
            <a:off x="7750047" y="5378265"/>
            <a:ext cx="1546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预紧轮底座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29554D54-2964-64AE-984E-4C6DE5CD1C05}"/>
              </a:ext>
            </a:extLst>
          </p:cNvPr>
          <p:cNvCxnSpPr>
            <a:cxnSpLocks/>
          </p:cNvCxnSpPr>
          <p:nvPr/>
        </p:nvCxnSpPr>
        <p:spPr>
          <a:xfrm flipV="1">
            <a:off x="2209800" y="3415757"/>
            <a:ext cx="1676400" cy="4327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FC8595DE-6D2F-2B10-02A4-61FBD5BED5D1}"/>
              </a:ext>
            </a:extLst>
          </p:cNvPr>
          <p:cNvSpPr txBox="1"/>
          <p:nvPr/>
        </p:nvSpPr>
        <p:spPr>
          <a:xfrm>
            <a:off x="1435099" y="2165243"/>
            <a:ext cx="651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29554D54-2964-64AE-984E-4C6DE5CD1C05}"/>
              </a:ext>
            </a:extLst>
          </p:cNvPr>
          <p:cNvCxnSpPr>
            <a:cxnSpLocks/>
          </p:cNvCxnSpPr>
          <p:nvPr/>
        </p:nvCxnSpPr>
        <p:spPr>
          <a:xfrm>
            <a:off x="2952855" y="1435326"/>
            <a:ext cx="735711" cy="8586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DC0D5B21-58B9-2BE1-96A8-36373863C91C}"/>
              </a:ext>
            </a:extLst>
          </p:cNvPr>
          <p:cNvSpPr txBox="1"/>
          <p:nvPr/>
        </p:nvSpPr>
        <p:spPr>
          <a:xfrm>
            <a:off x="2086252" y="910085"/>
            <a:ext cx="1368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电机支架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34CB015F-07CF-913E-D5A8-01D5F0116D19}"/>
              </a:ext>
            </a:extLst>
          </p:cNvPr>
          <p:cNvSpPr txBox="1"/>
          <p:nvPr/>
        </p:nvSpPr>
        <p:spPr>
          <a:xfrm>
            <a:off x="1313684" y="3546915"/>
            <a:ext cx="87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主动轮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E172521-BD12-F348-5850-C9DA2F2B1BCE}"/>
              </a:ext>
            </a:extLst>
          </p:cNvPr>
          <p:cNvSpPr txBox="1"/>
          <p:nvPr/>
        </p:nvSpPr>
        <p:spPr>
          <a:xfrm>
            <a:off x="2012166" y="5747597"/>
            <a:ext cx="883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涡轮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C8FE970-ECAD-4851-1D1B-C960BD084842}"/>
              </a:ext>
            </a:extLst>
          </p:cNvPr>
          <p:cNvSpPr txBox="1"/>
          <p:nvPr/>
        </p:nvSpPr>
        <p:spPr>
          <a:xfrm>
            <a:off x="1401526" y="4373234"/>
            <a:ext cx="698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蜗杆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7194C9DE-81AE-895F-7FF4-3436A38BDB1D}"/>
              </a:ext>
            </a:extLst>
          </p:cNvPr>
          <p:cNvSpPr txBox="1"/>
          <p:nvPr/>
        </p:nvSpPr>
        <p:spPr>
          <a:xfrm>
            <a:off x="2895599" y="5974672"/>
            <a:ext cx="120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涡轮底座</a:t>
            </a:r>
          </a:p>
        </p:txBody>
      </p: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29554D54-2964-64AE-984E-4C6DE5CD1C05}"/>
              </a:ext>
            </a:extLst>
          </p:cNvPr>
          <p:cNvCxnSpPr>
            <a:cxnSpLocks/>
          </p:cNvCxnSpPr>
          <p:nvPr/>
        </p:nvCxnSpPr>
        <p:spPr>
          <a:xfrm flipH="1" flipV="1">
            <a:off x="5388746" y="3389000"/>
            <a:ext cx="3376757" cy="7389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AAB08D76-E4EA-43FF-8DA1-CB20C021648B}"/>
              </a:ext>
            </a:extLst>
          </p:cNvPr>
          <p:cNvSpPr txBox="1"/>
          <p:nvPr/>
        </p:nvSpPr>
        <p:spPr>
          <a:xfrm>
            <a:off x="8868183" y="3932697"/>
            <a:ext cx="98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轴承</a:t>
            </a:r>
          </a:p>
        </p:txBody>
      </p:sp>
    </p:spTree>
    <p:extLst>
      <p:ext uri="{BB962C8B-B14F-4D97-AF65-F5344CB8AC3E}">
        <p14:creationId xmlns:p14="http://schemas.microsoft.com/office/powerpoint/2010/main" val="3213876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104</Words>
  <Application>Microsoft Office PowerPoint</Application>
  <PresentationFormat>宽屏</PresentationFormat>
  <Paragraphs>17</Paragraphs>
  <Slides>4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乾骏 夏</dc:creator>
  <cp:lastModifiedBy>乾骏 夏</cp:lastModifiedBy>
  <cp:revision>3</cp:revision>
  <dcterms:created xsi:type="dcterms:W3CDTF">2023-09-07T13:41:54Z</dcterms:created>
  <dcterms:modified xsi:type="dcterms:W3CDTF">2023-09-14T14:20:44Z</dcterms:modified>
</cp:coreProperties>
</file>

<file path=docProps/thumbnail.jpeg>
</file>